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8" r:id="rId4"/>
    <p:sldId id="26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3" autoAdjust="0"/>
    <p:restoredTop sz="94660"/>
  </p:normalViewPr>
  <p:slideViewPr>
    <p:cSldViewPr snapToGrid="0">
      <p:cViewPr varScale="1">
        <p:scale>
          <a:sx n="94" d="100"/>
          <a:sy n="94" d="100"/>
        </p:scale>
        <p:origin x="7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6B57-8F9E-414A-8A78-707B0726A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99E5A6-FAA7-4BBC-8E1E-335E4D67E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3647D1-E9C6-41F0-9B9E-DB41713C4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22B8-0B77-49CE-8124-C6790368BA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4CECE-C9B1-4769-B36D-E46439F4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0B7A6-56AF-4BDA-9523-446F8242C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378B-CDC2-4EAB-9C85-182C3A33E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868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1F4A2-53F2-4358-BDCE-19FC58890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0743C7-BB0E-48C7-A7AE-1D4E8C75E5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5B752-913C-4CC8-9D28-3DF56CC7F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22B8-0B77-49CE-8124-C6790368BA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E3FAB-F96C-4685-BC93-914AC604C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DF940-C362-4A7A-AFA3-65AF2FD95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378B-CDC2-4EAB-9C85-182C3A33E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29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5BEF50-85C0-4DE9-ADB8-9925EBDED2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CA8FFA-1C77-424C-BC7E-FD1164D16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34656-7BDB-4EE6-A59B-52A2C93B8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22B8-0B77-49CE-8124-C6790368BA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50B2A-722D-4626-9AD5-7E6F2E2B1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C3693-0AF4-4C12-AD56-0ACEB8656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378B-CDC2-4EAB-9C85-182C3A33E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24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7E650-0D20-4ABF-8626-05A67DA08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8598C-23E5-4B57-AE32-1202780F3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E1A4C-A225-4571-9DC4-860A2F94C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22B8-0B77-49CE-8124-C6790368BA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60485-A534-49E7-A1BA-A1C773D11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690C8F-90FC-492E-A6AA-4A7ED3DCF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378B-CDC2-4EAB-9C85-182C3A33E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9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E3A96-7FDA-44A5-A074-C9AC5FBC4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EE998-59BF-49F2-9524-0CF0C7D76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408A1-D8EF-493B-915A-00AB9B915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22B8-0B77-49CE-8124-C6790368BA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495DD-1933-48BE-8103-850C8DFA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A13F3-F09C-4870-BD10-FBE6C5C54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378B-CDC2-4EAB-9C85-182C3A33E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65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0C679-5A61-4BDC-B123-B3AA2507A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FFE69-EE65-4911-AD7E-7E25883FAD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632B1C-BF55-4C8D-A8DC-76F62B075B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9F6293-05F8-4FE7-8EEF-845CC6C4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22B8-0B77-49CE-8124-C6790368BA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BFADB-EB91-4D5D-B87C-EC5283D18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36B620-A3FB-47DD-9655-9176895A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378B-CDC2-4EAB-9C85-182C3A33E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3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306B2-1DBE-49A6-84B2-DF2DE0A9F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825DD-4D6E-4C93-8FED-DF2A63304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ACC61-ADA0-4573-B4BB-CD86B4CF0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7473AC-DCA5-4916-A0B8-D478BAB30C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0D38C1-7F7C-4183-AA54-A1D21CFD15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738908-1347-468E-8AA2-B9E4D09B9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22B8-0B77-49CE-8124-C6790368BA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E31F2-C52D-42F5-81DD-FF9153972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BCD865-F781-458E-8A74-5A8759606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378B-CDC2-4EAB-9C85-182C3A33E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9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750D-B0F6-490E-B200-9AF71375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2699D2-D7E1-4AD5-8ADB-A73669436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22B8-0B77-49CE-8124-C6790368BA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F7CB5D-7C7A-4E9C-A0A5-3646EAB0B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25E7CF-969B-4835-9EB0-14CDAFEB3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378B-CDC2-4EAB-9C85-182C3A33E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72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AD0CA2-D09F-48D2-946D-1A625DC21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22B8-0B77-49CE-8124-C6790368BA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2163A4-CF49-4274-8E02-54607F585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317A4-12C1-4DA2-BC75-570C767B5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378B-CDC2-4EAB-9C85-182C3A33E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41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6325B-FB39-4621-B222-0AD7FF80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BCE81-44BF-4C28-BFA9-CFF996BA2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B675B-7540-4FCD-97EC-FB5B5F2975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E51D05-8FFA-426F-A1C3-48AB05C67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22B8-0B77-49CE-8124-C6790368BA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A3022-5640-4EEF-A509-88D0432B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C16E42-1044-4A66-BEAE-FA97E9FAE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378B-CDC2-4EAB-9C85-182C3A33E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2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0E134-7AB5-4F05-98F1-53CFF2678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856951-054C-4B84-A088-CA6FA793C5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55411B-1E7D-4425-9BF4-E3175DF21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9F1A9-DBFE-439C-AA77-55D842AB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722B8-0B77-49CE-8124-C6790368BA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DAE67-4510-409D-BF70-5C10A4BB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2FD379-4C6E-4246-BC2E-0439E791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E378B-CDC2-4EAB-9C85-182C3A33E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8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3C6BB-F9D1-4ED0-9755-36B13830F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80C57-F91A-43B9-A6B0-3D6C87AB6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19B25-65B4-40D7-A26C-AAFFD4B67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722B8-0B77-49CE-8124-C6790368BA8A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E72F6-EE29-4A62-BDDB-CC45E0161F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2B019-4B7F-4F76-96D0-825AA7E90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E378B-CDC2-4EAB-9C85-182C3A33E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1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my.embarkvet.com/members/breeder-tools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hyperlink" Target="https://my.embarkvet.com/member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729D4-55C3-4329-B067-31D018153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haroni" panose="020B0604020202020204" pitchFamily="2" charset="-79"/>
                <a:cs typeface="Aharoni" panose="020B0604020202020204" pitchFamily="2" charset="-79"/>
              </a:rPr>
              <a:t>EMBARK matchmaker</a:t>
            </a:r>
            <a:r>
              <a:rPr lang="en-US" dirty="0"/>
              <a:t>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73B85-81C2-46C3-A3F4-771F3174A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6094412" cy="1600200"/>
          </a:xfrm>
        </p:spPr>
        <p:txBody>
          <a:bodyPr>
            <a:normAutofit/>
          </a:bodyPr>
          <a:lstStyle/>
          <a:p>
            <a:r>
              <a:rPr lang="en-US" sz="2000" dirty="0">
                <a:hlinkClick r:id="rId2"/>
              </a:rPr>
              <a:t>https://my.embarkvet.com/members/breeder-tools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4125462-5BC8-4988-B798-91E71774E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94" y="2609850"/>
            <a:ext cx="1066006" cy="9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7B54400-CF8F-4F8F-B7ED-0BDB1FB355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t="3248" b="3248"/>
          <a:stretch/>
        </p:blipFill>
        <p:spPr>
          <a:xfrm>
            <a:off x="6438900" y="819157"/>
            <a:ext cx="5500688" cy="434339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887B98-9D50-4D22-9E1F-865E46A71ED7}"/>
              </a:ext>
            </a:extLst>
          </p:cNvPr>
          <p:cNvSpPr txBox="1"/>
          <p:nvPr/>
        </p:nvSpPr>
        <p:spPr>
          <a:xfrm>
            <a:off x="839788" y="4076700"/>
            <a:ext cx="5256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Introduction to accessing and using the EMBARK matchmaker tool for breeders</a:t>
            </a:r>
          </a:p>
        </p:txBody>
      </p:sp>
    </p:spTree>
    <p:extLst>
      <p:ext uri="{BB962C8B-B14F-4D97-AF65-F5344CB8AC3E}">
        <p14:creationId xmlns:p14="http://schemas.microsoft.com/office/powerpoint/2010/main" val="3788131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DB057E2-3B65-4EA0-B8A4-AAB5276C5944}"/>
              </a:ext>
            </a:extLst>
          </p:cNvPr>
          <p:cNvSpPr txBox="1"/>
          <p:nvPr/>
        </p:nvSpPr>
        <p:spPr>
          <a:xfrm>
            <a:off x="292100" y="647700"/>
            <a:ext cx="40259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First things first!</a:t>
            </a:r>
          </a:p>
          <a:p>
            <a:endParaRPr lang="en-US" dirty="0"/>
          </a:p>
          <a:p>
            <a:r>
              <a:rPr lang="en-US" dirty="0"/>
              <a:t>Make your </a:t>
            </a:r>
            <a:r>
              <a:rPr lang="en-US" dirty="0" err="1"/>
              <a:t>Stabyhoun’s</a:t>
            </a:r>
            <a:r>
              <a:rPr lang="en-US" dirty="0"/>
              <a:t> basic information available to the public.  This way, the breeder tool is most effective!  </a:t>
            </a:r>
          </a:p>
          <a:p>
            <a:endParaRPr lang="en-US" dirty="0"/>
          </a:p>
          <a:p>
            <a:r>
              <a:rPr lang="en-US" dirty="0"/>
              <a:t>Log into Embark:</a:t>
            </a:r>
          </a:p>
          <a:p>
            <a:r>
              <a:rPr lang="en-US" dirty="0">
                <a:hlinkClick r:id="rId4"/>
              </a:rPr>
              <a:t>https://my.embarkvet.com/members</a:t>
            </a:r>
            <a:endParaRPr lang="en-US" dirty="0"/>
          </a:p>
          <a:p>
            <a:endParaRPr lang="en-US" dirty="0"/>
          </a:p>
          <a:p>
            <a:r>
              <a:rPr lang="en-US" dirty="0"/>
              <a:t>1. Select </a:t>
            </a:r>
            <a:r>
              <a:rPr lang="en-US" dirty="0">
                <a:highlight>
                  <a:srgbClr val="FFFF00"/>
                </a:highlight>
              </a:rPr>
              <a:t>“BREEDER TOOLS” </a:t>
            </a:r>
            <a:r>
              <a:rPr lang="en-US" dirty="0"/>
              <a:t>by clicking on that area</a:t>
            </a:r>
          </a:p>
          <a:p>
            <a:endParaRPr lang="en-US" dirty="0"/>
          </a:p>
          <a:p>
            <a:r>
              <a:rPr lang="en-US" dirty="0"/>
              <a:t>2. Select </a:t>
            </a:r>
            <a:r>
              <a:rPr lang="en-US" dirty="0">
                <a:highlight>
                  <a:srgbClr val="FFFF00"/>
                </a:highlight>
              </a:rPr>
              <a:t>“DOG SETTINGS”</a:t>
            </a:r>
          </a:p>
          <a:p>
            <a:endParaRPr lang="en-US" dirty="0"/>
          </a:p>
          <a:p>
            <a:r>
              <a:rPr lang="en-US" dirty="0"/>
              <a:t>3. </a:t>
            </a:r>
            <a:r>
              <a:rPr lang="en-US" dirty="0">
                <a:highlight>
                  <a:srgbClr val="FFFF00"/>
                </a:highlight>
              </a:rPr>
              <a:t>Set privacy settings to </a:t>
            </a:r>
            <a:br>
              <a:rPr lang="en-US" dirty="0">
                <a:highlight>
                  <a:srgbClr val="FFFF00"/>
                </a:highlight>
              </a:rPr>
            </a:br>
            <a:r>
              <a:rPr lang="en-US" dirty="0">
                <a:highlight>
                  <a:srgbClr val="FFFF00"/>
                </a:highlight>
              </a:rPr>
              <a:t>“PUBLIC” </a:t>
            </a:r>
            <a:r>
              <a:rPr lang="en-US" dirty="0"/>
              <a:t>by clicking on each box under “Matchmaker”, “Breed”, “Health”, “Traits”</a:t>
            </a:r>
          </a:p>
          <a:p>
            <a:endParaRPr lang="en-US" dirty="0"/>
          </a:p>
          <a:p>
            <a:r>
              <a:rPr lang="en-US" dirty="0"/>
              <a:t>4. </a:t>
            </a:r>
            <a:r>
              <a:rPr lang="en-US" dirty="0">
                <a:highlight>
                  <a:srgbClr val="FFFF00"/>
                </a:highlight>
              </a:rPr>
              <a:t>SAVE </a:t>
            </a:r>
            <a:r>
              <a:rPr lang="en-US" dirty="0"/>
              <a:t>your selections!</a:t>
            </a:r>
          </a:p>
        </p:txBody>
      </p:sp>
      <p:pic>
        <p:nvPicPr>
          <p:cNvPr id="6" name="Screen Recording 5">
            <a:hlinkClick r:id="" action="ppaction://media"/>
            <a:extLst>
              <a:ext uri="{FF2B5EF4-FFF2-40B4-BE49-F238E27FC236}">
                <a16:creationId xmlns:a16="http://schemas.microsoft.com/office/drawing/2014/main" id="{90BADB7E-DD65-4E47-804A-0EFE6506E5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45280" y="457199"/>
            <a:ext cx="7657072" cy="594360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D1FF8CA-B4D5-497D-A4AF-F520E1DD4533}"/>
              </a:ext>
            </a:extLst>
          </p:cNvPr>
          <p:cNvSpPr/>
          <p:nvPr/>
        </p:nvSpPr>
        <p:spPr>
          <a:xfrm>
            <a:off x="4780280" y="2799079"/>
            <a:ext cx="1879600" cy="1259840"/>
          </a:xfrm>
          <a:custGeom>
            <a:avLst/>
            <a:gdLst>
              <a:gd name="connsiteX0" fmla="*/ 0 w 1879600"/>
              <a:gd name="connsiteY0" fmla="*/ 629920 h 1259840"/>
              <a:gd name="connsiteX1" fmla="*/ 939800 w 1879600"/>
              <a:gd name="connsiteY1" fmla="*/ 0 h 1259840"/>
              <a:gd name="connsiteX2" fmla="*/ 1879600 w 1879600"/>
              <a:gd name="connsiteY2" fmla="*/ 629920 h 1259840"/>
              <a:gd name="connsiteX3" fmla="*/ 939800 w 1879600"/>
              <a:gd name="connsiteY3" fmla="*/ 1259840 h 1259840"/>
              <a:gd name="connsiteX4" fmla="*/ 0 w 1879600"/>
              <a:gd name="connsiteY4" fmla="*/ 629920 h 125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259840" extrusionOk="0">
                <a:moveTo>
                  <a:pt x="0" y="629920"/>
                </a:moveTo>
                <a:cubicBezTo>
                  <a:pt x="-20418" y="258014"/>
                  <a:pt x="527268" y="-38669"/>
                  <a:pt x="939800" y="0"/>
                </a:cubicBezTo>
                <a:cubicBezTo>
                  <a:pt x="1448112" y="6026"/>
                  <a:pt x="1912328" y="272259"/>
                  <a:pt x="1879600" y="629920"/>
                </a:cubicBezTo>
                <a:cubicBezTo>
                  <a:pt x="1859399" y="937540"/>
                  <a:pt x="1437810" y="1325268"/>
                  <a:pt x="939800" y="1259840"/>
                </a:cubicBezTo>
                <a:cubicBezTo>
                  <a:pt x="445439" y="1225798"/>
                  <a:pt x="57787" y="973060"/>
                  <a:pt x="0" y="62992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3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FAF59-E793-433A-8650-028FF83ED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9" t="3462" r="32605" b="25770"/>
          <a:stretch/>
        </p:blipFill>
        <p:spPr>
          <a:xfrm>
            <a:off x="5727700" y="452419"/>
            <a:ext cx="5918200" cy="640558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8D8C068-79E3-44E4-B5BE-919C8DB7B4D9}"/>
              </a:ext>
            </a:extLst>
          </p:cNvPr>
          <p:cNvSpPr/>
          <p:nvPr/>
        </p:nvSpPr>
        <p:spPr>
          <a:xfrm>
            <a:off x="5948680" y="3550919"/>
            <a:ext cx="1879600" cy="1259840"/>
          </a:xfrm>
          <a:custGeom>
            <a:avLst/>
            <a:gdLst>
              <a:gd name="connsiteX0" fmla="*/ 0 w 1879600"/>
              <a:gd name="connsiteY0" fmla="*/ 629920 h 1259840"/>
              <a:gd name="connsiteX1" fmla="*/ 939800 w 1879600"/>
              <a:gd name="connsiteY1" fmla="*/ 0 h 1259840"/>
              <a:gd name="connsiteX2" fmla="*/ 1879600 w 1879600"/>
              <a:gd name="connsiteY2" fmla="*/ 629920 h 1259840"/>
              <a:gd name="connsiteX3" fmla="*/ 939800 w 1879600"/>
              <a:gd name="connsiteY3" fmla="*/ 1259840 h 1259840"/>
              <a:gd name="connsiteX4" fmla="*/ 0 w 1879600"/>
              <a:gd name="connsiteY4" fmla="*/ 629920 h 125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259840" extrusionOk="0">
                <a:moveTo>
                  <a:pt x="0" y="629920"/>
                </a:moveTo>
                <a:cubicBezTo>
                  <a:pt x="-20418" y="258014"/>
                  <a:pt x="527268" y="-38669"/>
                  <a:pt x="939800" y="0"/>
                </a:cubicBezTo>
                <a:cubicBezTo>
                  <a:pt x="1448112" y="6026"/>
                  <a:pt x="1912328" y="272259"/>
                  <a:pt x="1879600" y="629920"/>
                </a:cubicBezTo>
                <a:cubicBezTo>
                  <a:pt x="1859399" y="937540"/>
                  <a:pt x="1437810" y="1325268"/>
                  <a:pt x="939800" y="1259840"/>
                </a:cubicBezTo>
                <a:cubicBezTo>
                  <a:pt x="445439" y="1225798"/>
                  <a:pt x="57787" y="973060"/>
                  <a:pt x="0" y="62992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A8C720-BB7A-4A27-859D-D61876788F0C}"/>
              </a:ext>
            </a:extLst>
          </p:cNvPr>
          <p:cNvSpPr txBox="1"/>
          <p:nvPr/>
        </p:nvSpPr>
        <p:spPr>
          <a:xfrm>
            <a:off x="546100" y="592574"/>
            <a:ext cx="48691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2. Select </a:t>
            </a:r>
            <a:r>
              <a:rPr lang="en-US" dirty="0">
                <a:highlight>
                  <a:srgbClr val="FFFF00"/>
                </a:highlight>
              </a:rPr>
              <a:t>“DOG SETTINGS” </a:t>
            </a:r>
            <a:r>
              <a:rPr lang="en-US" dirty="0"/>
              <a:t>by clicking on that area</a:t>
            </a:r>
          </a:p>
        </p:txBody>
      </p:sp>
    </p:spTree>
    <p:extLst>
      <p:ext uri="{BB962C8B-B14F-4D97-AF65-F5344CB8AC3E}">
        <p14:creationId xmlns:p14="http://schemas.microsoft.com/office/powerpoint/2010/main" val="2335955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FDCA60E-B486-46C9-85BA-1E6F80DB96D0}"/>
              </a:ext>
            </a:extLst>
          </p:cNvPr>
          <p:cNvSpPr txBox="1"/>
          <p:nvPr/>
        </p:nvSpPr>
        <p:spPr>
          <a:xfrm>
            <a:off x="254000" y="138897"/>
            <a:ext cx="441960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Next Step…</a:t>
            </a:r>
          </a:p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SAVE YOUR CHANGE TO “PUBLIC”</a:t>
            </a:r>
          </a:p>
          <a:p>
            <a:endParaRPr lang="en-US" dirty="0"/>
          </a:p>
          <a:p>
            <a:r>
              <a:rPr lang="en-US" dirty="0"/>
              <a:t>From the “DOG SETTINGS” screen, after you made your </a:t>
            </a:r>
            <a:r>
              <a:rPr lang="en-US" dirty="0" err="1"/>
              <a:t>Stabyhoun</a:t>
            </a:r>
            <a:r>
              <a:rPr lang="en-US" dirty="0"/>
              <a:t> “public”…</a:t>
            </a:r>
          </a:p>
          <a:p>
            <a:endParaRPr lang="en-US" dirty="0"/>
          </a:p>
          <a:p>
            <a:r>
              <a:rPr lang="en-US" dirty="0"/>
              <a:t>Click on  “BREEDER TOOLS” to get back to the action!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71A07A-34AF-42C1-BFFA-1459CB33C82F}"/>
              </a:ext>
            </a:extLst>
          </p:cNvPr>
          <p:cNvGrpSpPr/>
          <p:nvPr/>
        </p:nvGrpSpPr>
        <p:grpSpPr>
          <a:xfrm>
            <a:off x="5219700" y="476250"/>
            <a:ext cx="6629400" cy="4972050"/>
            <a:chOff x="5219700" y="476250"/>
            <a:chExt cx="6629400" cy="49720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EF8842-330C-4923-B37A-4B1C48B6C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9700" y="476250"/>
              <a:ext cx="6629400" cy="4972050"/>
            </a:xfrm>
            <a:prstGeom prst="rect">
              <a:avLst/>
            </a:prstGeom>
          </p:spPr>
        </p:pic>
        <p:sp>
          <p:nvSpPr>
            <p:cNvPr id="14" name="Arrow: Up 13">
              <a:extLst>
                <a:ext uri="{FF2B5EF4-FFF2-40B4-BE49-F238E27FC236}">
                  <a16:creationId xmlns:a16="http://schemas.microsoft.com/office/drawing/2014/main" id="{6E17B103-F26E-4834-917D-353E1F8C89EF}"/>
                </a:ext>
              </a:extLst>
            </p:cNvPr>
            <p:cNvSpPr/>
            <p:nvPr/>
          </p:nvSpPr>
          <p:spPr>
            <a:xfrm rot="17918601">
              <a:off x="7515860" y="1264365"/>
              <a:ext cx="347980" cy="584755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53491C82-5B5B-418A-A3CC-E678DC315556}"/>
              </a:ext>
            </a:extLst>
          </p:cNvPr>
          <p:cNvSpPr/>
          <p:nvPr/>
        </p:nvSpPr>
        <p:spPr>
          <a:xfrm>
            <a:off x="7955280" y="2799079"/>
            <a:ext cx="3454400" cy="1259840"/>
          </a:xfrm>
          <a:custGeom>
            <a:avLst/>
            <a:gdLst>
              <a:gd name="connsiteX0" fmla="*/ 0 w 3454400"/>
              <a:gd name="connsiteY0" fmla="*/ 629920 h 1259840"/>
              <a:gd name="connsiteX1" fmla="*/ 1727200 w 3454400"/>
              <a:gd name="connsiteY1" fmla="*/ 0 h 1259840"/>
              <a:gd name="connsiteX2" fmla="*/ 3454400 w 3454400"/>
              <a:gd name="connsiteY2" fmla="*/ 629920 h 1259840"/>
              <a:gd name="connsiteX3" fmla="*/ 1727200 w 3454400"/>
              <a:gd name="connsiteY3" fmla="*/ 1259840 h 1259840"/>
              <a:gd name="connsiteX4" fmla="*/ 0 w 3454400"/>
              <a:gd name="connsiteY4" fmla="*/ 629920 h 125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4400" h="1259840" extrusionOk="0">
                <a:moveTo>
                  <a:pt x="0" y="629920"/>
                </a:moveTo>
                <a:cubicBezTo>
                  <a:pt x="-28587" y="248408"/>
                  <a:pt x="912417" y="-50512"/>
                  <a:pt x="1727200" y="0"/>
                </a:cubicBezTo>
                <a:cubicBezTo>
                  <a:pt x="2670381" y="6026"/>
                  <a:pt x="3487128" y="272259"/>
                  <a:pt x="3454400" y="629920"/>
                </a:cubicBezTo>
                <a:cubicBezTo>
                  <a:pt x="3364538" y="798653"/>
                  <a:pt x="2655005" y="1341055"/>
                  <a:pt x="1727200" y="1259840"/>
                </a:cubicBezTo>
                <a:cubicBezTo>
                  <a:pt x="797970" y="1225798"/>
                  <a:pt x="57787" y="973060"/>
                  <a:pt x="0" y="629920"/>
                </a:cubicBezTo>
                <a:close/>
              </a:path>
            </a:pathLst>
          </a:custGeom>
          <a:noFill/>
          <a:ln w="571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Up 4">
            <a:extLst>
              <a:ext uri="{FF2B5EF4-FFF2-40B4-BE49-F238E27FC236}">
                <a16:creationId xmlns:a16="http://schemas.microsoft.com/office/drawing/2014/main" id="{559247B9-E470-4356-9E07-05EC96DB1374}"/>
              </a:ext>
            </a:extLst>
          </p:cNvPr>
          <p:cNvSpPr/>
          <p:nvPr/>
        </p:nvSpPr>
        <p:spPr>
          <a:xfrm rot="1467345">
            <a:off x="8060711" y="4218221"/>
            <a:ext cx="347980" cy="58475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98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Microsoft Office PowerPoint</Application>
  <PresentationFormat>Widescreen</PresentationFormat>
  <Paragraphs>28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Aharoni</vt:lpstr>
      <vt:lpstr>Arial</vt:lpstr>
      <vt:lpstr>Calibri</vt:lpstr>
      <vt:lpstr>Calibri Light</vt:lpstr>
      <vt:lpstr>Office Theme</vt:lpstr>
      <vt:lpstr>EMBARK matchmaker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EMBARK matchmaker </dc:title>
  <dc:creator>Lori Raymond</dc:creator>
  <cp:lastModifiedBy>Lori Raymond</cp:lastModifiedBy>
  <cp:revision>1</cp:revision>
  <dcterms:created xsi:type="dcterms:W3CDTF">2020-09-16T12:48:15Z</dcterms:created>
  <dcterms:modified xsi:type="dcterms:W3CDTF">2020-09-16T12:48:49Z</dcterms:modified>
</cp:coreProperties>
</file>